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224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14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07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087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334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069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603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19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096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7175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38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565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780" y="2123087"/>
            <a:ext cx="2257740" cy="225774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014" y="2123087"/>
            <a:ext cx="2303536" cy="230353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3077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CBCF10-152F-41B4-A0CD-1DE59B4487F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8" r="51924"/>
          <a:stretch/>
        </p:blipFill>
        <p:spPr>
          <a:xfrm>
            <a:off x="5436065" y="2564410"/>
            <a:ext cx="2023909" cy="221864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E7179A7-25E5-4522-9201-9C7FEC3AA5F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87" r="3174"/>
          <a:stretch/>
        </p:blipFill>
        <p:spPr>
          <a:xfrm>
            <a:off x="3347206" y="2556301"/>
            <a:ext cx="2090533" cy="222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65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495" y="1076020"/>
            <a:ext cx="4363059" cy="436305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05021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30" y="1133475"/>
            <a:ext cx="4773613" cy="47244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28964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076" y="1709501"/>
            <a:ext cx="3381847" cy="338184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5066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EC033E9-CAD6-410E-B55E-8561B644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214" y="1281147"/>
            <a:ext cx="5194850" cy="153364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886F5B1-95B9-4D41-9530-4D5C731A6E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9" t="9569" r="55414" b="7985"/>
          <a:stretch/>
        </p:blipFill>
        <p:spPr>
          <a:xfrm>
            <a:off x="3380974" y="2746205"/>
            <a:ext cx="5217952" cy="282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0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</TotalTime>
  <Words>0</Words>
  <Application>Microsoft Office PowerPoint</Application>
  <PresentationFormat>와이드스크린</PresentationFormat>
  <Paragraphs>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HCIL</dc:creator>
  <cp:lastModifiedBy>Taejun Kim</cp:lastModifiedBy>
  <cp:revision>14</cp:revision>
  <dcterms:created xsi:type="dcterms:W3CDTF">2021-11-23T03:25:40Z</dcterms:created>
  <dcterms:modified xsi:type="dcterms:W3CDTF">2024-01-22T06:23:22Z</dcterms:modified>
</cp:coreProperties>
</file>

<file path=docProps/thumbnail.jpeg>
</file>